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60" r:id="rId4"/>
    <p:sldId id="261" r:id="rId5"/>
    <p:sldId id="263" r:id="rId6"/>
    <p:sldId id="258" r:id="rId7"/>
    <p:sldId id="264" r:id="rId8"/>
    <p:sldId id="259" r:id="rId9"/>
    <p:sldId id="262" r:id="rId10"/>
    <p:sldId id="266" r:id="rId11"/>
    <p:sldId id="265" r:id="rId12"/>
    <p:sldId id="270" r:id="rId13"/>
    <p:sldId id="267" r:id="rId14"/>
    <p:sldId id="269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709AD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52" d="100"/>
          <a:sy n="52" d="100"/>
        </p:scale>
        <p:origin x="-1210" y="-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2" name="Подзаголовок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20" name="Нижний колонтитул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Овал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9" name="Блок-схема: процесс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Блок-схема: процесс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ирог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Овал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Кольцо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A0DAEC89-16AD-42BA-9B61-BC3B06A0D6E4}" type="datetimeFigureOut">
              <a:rPr lang="ru-RU" smtClean="0"/>
              <a:pPr/>
              <a:t>20.03.2020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9FE6673E-F2F7-4FD4-8F9D-AA79F1CA06C9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5" name="Прямоугольник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428604"/>
            <a:ext cx="8072494" cy="128588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sz="3100" b="1" dirty="0" smtClean="0">
                <a:solidFill>
                  <a:srgbClr val="FF0000"/>
                </a:solidFill>
              </a:rPr>
              <a:t/>
            </a:r>
            <a:br>
              <a:rPr lang="ru-RU" sz="3100" b="1" dirty="0" smtClean="0">
                <a:solidFill>
                  <a:srgbClr val="FF000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МБДОУ «Центр развития ребенка – детский сад 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№ 36 «Волшебный дворец» г.Альметьевска»</a:t>
            </a:r>
            <a: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500166" y="1714488"/>
            <a:ext cx="6739112" cy="29854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ea typeface="+mj-ea"/>
                <a:cs typeface="+mj-cs"/>
              </a:rPr>
              <a:t>Презентация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Основной общеобразовательной программы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на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2020-2023 </a:t>
            </a:r>
            <a:r>
              <a:rPr lang="ru-RU" sz="24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уч.г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в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соответствии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 Федеральным государственным  общеобразовательным стандартом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дошкольного образования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400" dirty="0" smtClean="0">
                <a:solidFill>
                  <a:srgbClr val="002060"/>
                </a:solidFill>
              </a:rPr>
              <a:t> </a:t>
            </a:r>
            <a:endParaRPr lang="ru-RU" sz="2400" dirty="0">
              <a:solidFill>
                <a:srgbClr val="002060"/>
              </a:solidFill>
            </a:endParaRPr>
          </a:p>
        </p:txBody>
      </p:sp>
      <p:graphicFrame>
        <p:nvGraphicFramePr>
          <p:cNvPr id="1026" name="Object 1"/>
          <p:cNvGraphicFramePr>
            <a:graphicFrameLocks noChangeAspect="1"/>
          </p:cNvGraphicFramePr>
          <p:nvPr/>
        </p:nvGraphicFramePr>
        <p:xfrm>
          <a:off x="2500298" y="4500570"/>
          <a:ext cx="4586093" cy="2357430"/>
        </p:xfrm>
        <a:graphic>
          <a:graphicData uri="http://schemas.openxmlformats.org/presentationml/2006/ole">
            <p:oleObj spid="_x0000_s1026" r:id="rId3" imgW="7339320" imgH="5232240" progId="">
              <p:embed/>
            </p:oleObj>
          </a:graphicData>
        </a:graphic>
      </p:graphicFrame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1285852" y="357166"/>
            <a:ext cx="7498080" cy="1143000"/>
          </a:xfrm>
        </p:spPr>
        <p:txBody>
          <a:bodyPr>
            <a:normAutofit fontScale="90000"/>
          </a:bodyPr>
          <a:lstStyle/>
          <a:p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Сведения об основных и дополнительных авторских образовательных </a:t>
            </a:r>
            <a:r>
              <a:rPr lang="ru-RU" sz="22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программахдошкольного</a:t>
            </a:r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образования, реализуемых в ДОУ.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>
          <a:xfrm>
            <a:off x="928662" y="1214422"/>
            <a:ext cx="8005026" cy="5643578"/>
          </a:xfrm>
        </p:spPr>
        <p:txBody>
          <a:bodyPr>
            <a:normAutofit fontScale="47500" lnSpcReduction="20000"/>
          </a:bodyPr>
          <a:lstStyle/>
          <a:p>
            <a:pPr>
              <a:buNone/>
            </a:pP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Основная образовательная программа МБДОУ «ЦРР –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 № 36 «Волшебный дворец» разработана  на  основе  «Примерной  основной  образовательной  программы  дошкольного  образования «От рождения до школы» под редакцией Н.Е.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Т.С. Комаровой, М.А.Васильевой., М,. «Мозаика-Синтез», 2016 г., с учётом: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региональной программы дошкольного образования «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Төбәкнең мәктәпкәчә беләм биру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программасы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”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 К.,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учебно-методического комплекта по изучению государственных языков РТ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Зариповой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З.М.,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Гаффаровой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С. М.,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Хазратовой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Ф.В.,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Шаеховой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Р.К.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«Программа логопедической   работы   по  преодолению  фонетико-фонематического недоразвития у детей» под редакцией Т.Б. Филичевой, Г.В. Чиркиной. 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«Комплексная образовательная программа дошкольного образования для детей с тяжелыми нарушениями речи (общим недоразвитием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рнчи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)», Н.В.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Нищева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«примерная адаптированная основная программа для дошкольников с тяжелыми нарушениями речи», Лопатина Л.В.</a:t>
            </a:r>
          </a:p>
          <a:p>
            <a:pPr lvl="0"/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парциальных программ, обеспечивающих реализацию приоритетного направления деятельности ДОУ: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«Программа развития речи детей дошкольного возраста» О.С.Ушаковой;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 Программа «Юный эколог»,  С.Н. Николаевой;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«Подготовка детей к обучению грамоте в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/с» Л.Е.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Журовой</a:t>
            </a:r>
            <a:endParaRPr lang="ru-RU" sz="3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программа по </a:t>
            </a:r>
            <a:r>
              <a:rPr lang="ru-RU" sz="3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изодеятельности</a:t>
            </a:r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«Цветные ладошки» И. А. Лыковой;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«Кроха» программа воспитания и развития детей раннего возраста в    </a:t>
            </a:r>
          </a:p>
          <a:p>
            <a:r>
              <a:rPr lang="ru-RU" sz="3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условиях дошкольного учреждения, Г.Г. Григорьевой.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Содержание психолого-педагогической работы.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357290" y="928670"/>
            <a:ext cx="7498080" cy="5786478"/>
          </a:xfrm>
        </p:spPr>
        <p:txBody>
          <a:bodyPr>
            <a:normAutofit fontScale="92500"/>
          </a:bodyPr>
          <a:lstStyle/>
          <a:p>
            <a:pPr marL="0" indent="-18000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 ДО содержание образовательной деятельности направлено на реализацию задач пяти образовательных областей: 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социально-коммуникативное развитие;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познавательное развитие;</a:t>
            </a:r>
          </a:p>
          <a:p>
            <a:pPr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речевое развитие;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художественно-эстетическое развитие;</a:t>
            </a:r>
          </a:p>
          <a:p>
            <a:pPr lvl="0">
              <a:lnSpc>
                <a:spcPct val="110000"/>
              </a:lnSpc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физическое развитие.</a:t>
            </a:r>
          </a:p>
          <a:p>
            <a:pPr marL="0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Основным  приоритетным  направлением деятельности  образовательного  учреждения является охрана жизни и здоровья детей дошкольного возраста.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208226" cy="1143000"/>
          </a:xfrm>
        </p:spPr>
        <p:txBody>
          <a:bodyPr>
            <a:norm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3.Организационныйраздел.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71538" y="928670"/>
            <a:ext cx="7697614" cy="5715040"/>
          </a:xfrm>
        </p:spPr>
        <p:txBody>
          <a:bodyPr>
            <a:normAutofit fontScale="47500" lnSpcReduction="20000"/>
          </a:bodyPr>
          <a:lstStyle/>
          <a:p>
            <a:pPr marL="0" indent="-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 составлен с опорой на материалы Примерной программы, нормативно-правовые документы, методические письма и рекомендации.</a:t>
            </a:r>
          </a:p>
          <a:p>
            <a:pPr marL="0" indent="-18000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раздел дает представление о том, в каких 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условиях реализуется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ДО. </a:t>
            </a:r>
            <a:endParaRPr lang="ru-RU" sz="4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-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4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этом разделе представлены: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Карта максимальной нагрузки, режим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дня;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традиционные для ДОУ события, праздники, мероприятия;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организации предметно-пространственной развивающей образовательной среды</a:t>
            </a: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требования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 материально-техническим условиям реализации ООП (в том числе обеспеченность методическими материалами и средствами обучения и воспитания).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</a:pPr>
            <a:r>
              <a:rPr lang="ru-RU" sz="4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взаимодействие ДОУ с другими учреждениями города</a:t>
            </a:r>
          </a:p>
          <a:p>
            <a:pPr marL="0" indent="-180000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476672"/>
            <a:ext cx="8001024" cy="6238476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Перечень традиционных праздников, мероприятий: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Осенины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», 8 марта, Новый год, «Здравствуй, лето»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Музыкально-спортивные развлечения «Защитники Отечества»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международного языка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«Масленица», «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Науруз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Праздник Г. Тукая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«Этот День Победы»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«До свидания, детский сад»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защиты детей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«Сабантуй»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Республики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День знаний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142976" y="357166"/>
            <a:ext cx="7498080" cy="6500834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Взаимодействие с семьями воспитанников.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  основу  совместной  деятельности  семьи  и  дошкольного  учреждения  заложены  следующие принципы: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подход к процессу воспитания ребёнка;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открытость дошкольного учреждения для родителей;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взаимное доверие во взаимоотношениях педагогов и родителей;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уважение и доброжелательность друг к другу;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дифференцированный подход к каждой семье;</a:t>
            </a:r>
          </a:p>
          <a:p>
            <a:pPr lvl="0" algn="just"/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равно ответственность родителей и педагогов.</a:t>
            </a:r>
          </a:p>
          <a:p>
            <a:pPr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Задачи: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1) формирование  психолого-педагогических  знаний  родителей  в  вопросах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воспитания и образования дошкольников;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2) активное участие родителей в жизни ДОУ;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3)   оказание помощи семьям воспитанников в обучении детей второму (не родному) государственному языку на основе использования УМК.</a:t>
            </a:r>
          </a:p>
          <a:p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4)  изучение и пропаганда лучшего семейного опыта.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28662" y="214290"/>
            <a:ext cx="8072494" cy="664371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1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Развивающая предметно-пространственная среда:</a:t>
            </a: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полноценного физического развития, охраны и укрепления здоровья детей в детском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саду  имеются:  спортивный  зал,  медицинский  кабинет,   спортивная  площадка,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физкультурные центры в группах. 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художественно-эстетического  развития  функционирует  музыкальный  зал,</a:t>
            </a:r>
          </a:p>
          <a:p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театральные уголки, центры творчества в группах.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познавательного и речевого развития в ДОУ оборудован кабинет по обучению детей татарскому (русскому) языку,  создан мини-музей для ознакомления детей с особенностями быта  татарского  народа;  кабинет  учителя-логопеда  для  коррекции  речевых  нарушений;  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 –  национальные  уголки,  уголки  по  УМК,  центры  опытно-экспериментальной деятельности, дидактических и развивающих игр, речевые центры, уголки природы, центры песка и вода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 социально-коммуникативного   развития  –  приобретено  современное  игровое оборудование в группах, богатое оснащение СРИ, выделены зоны для уединения детей,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тихиезоны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 оформлены  уголки  дежурства,  оборудован кабинет  педагога-психолога  с  зона </a:t>
            </a:r>
            <a:r>
              <a:rPr lang="ru-RU" sz="1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мирелаксации;зоны</a:t>
            </a:r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в группах для обучения дошкольников ПДД, имеется приусадебный участок(огород, цветники, яблоневый сад).</a:t>
            </a:r>
          </a:p>
          <a:p>
            <a:pPr lvl="0"/>
            <a:r>
              <a:rPr lang="ru-RU" sz="1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Каждая группа оснащена ноутбуком, используется комплект переносной проекционной техники</a:t>
            </a:r>
            <a:r>
              <a:rPr lang="ru-RU" sz="1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620688"/>
            <a:ext cx="7769052" cy="5951584"/>
          </a:xfrm>
        </p:spPr>
        <p:txBody>
          <a:bodyPr>
            <a:normAutofit/>
          </a:bodyPr>
          <a:lstStyle/>
          <a:p>
            <a:pPr algn="just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	Образовательная </a:t>
            </a: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дошкольного образования МБДОУ разработана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Федеральным законом от 29.12.2012 № 273-ФЗ «Об образовании в Российской Федерации»; с Федеральным государственным образовательным стандартом дошкольного образования (Приказ № 1155 от 17 октября 2013 года), на основе примерной основной образовательной программы и на основе примерной общеобразовательной программы «От рождения до школы»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/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Н.Е.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Вераксы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8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Т.С.Комаровой,М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А. Васильевой</a:t>
            </a: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 всех возрастных периодов </a:t>
            </a:r>
            <a:b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(«От рождения до школы»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).</a:t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000100" y="1071546"/>
            <a:ext cx="8143900" cy="5929354"/>
          </a:xfrm>
        </p:spPr>
        <p:txBody>
          <a:bodyPr>
            <a:normAutofit fontScale="92500"/>
          </a:bodyPr>
          <a:lstStyle/>
          <a:p>
            <a:pPr algn="ctr">
              <a:buNone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Программа 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охватывает все возрастные периоды физического и психического развития детей: 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-младший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2 до 4 лет (первая и вторая младшие группы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),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-средний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4 до 5 лет (средняя группа), </a:t>
            </a:r>
            <a:endParaRPr lang="ru-RU" sz="24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-старший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дошкольный возраст — от 5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до 7лет </a:t>
            </a:r>
          </a:p>
          <a:p>
            <a:pPr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(старшая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подготовительная к школе группы).</a:t>
            </a:r>
          </a:p>
          <a:p>
            <a:pPr marL="180000" indent="0" algn="just">
              <a:lnSpc>
                <a:spcPct val="120000"/>
              </a:lnSpc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	В  детском  саду   функционирует  13   групп  -  из  них  2 группы  с  татарским  языком обучения; 1 – группа компенсирующей  направленности для детей с ФФНР и ОНР (логопедическая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старшая-подготовительная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к школе)</a:t>
            </a:r>
          </a:p>
          <a:p>
            <a:pPr>
              <a:lnSpc>
                <a:spcPct val="120000"/>
              </a:lnSpc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12  групп  -    </a:t>
            </a:r>
            <a:r>
              <a:rPr lang="ru-RU" sz="2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общеразвивающей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направленности,  сформированы  по  одновозрастному принципу.</a:t>
            </a:r>
          </a:p>
          <a:p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Структура основной образовательной программы</a:t>
            </a:r>
            <a:b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ДО в соответствии с требованиями ФГОС ДО включает три основных раздела </a:t>
            </a:r>
            <a:endParaRPr lang="ru-RU" sz="24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2976" y="1447800"/>
            <a:ext cx="7790712" cy="480060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endParaRPr lang="ru-RU" sz="26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организационный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 дополнительный </a:t>
            </a: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</a:t>
            </a:r>
          </a:p>
          <a:p>
            <a:pPr>
              <a:buNone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(презентация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ООП ДО).</a:t>
            </a:r>
          </a:p>
          <a:p>
            <a:pPr>
              <a:buNone/>
            </a:pPr>
            <a:r>
              <a:rPr lang="ru-RU" sz="2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Каждый </a:t>
            </a:r>
            <a:r>
              <a:rPr lang="ru-RU" sz="2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из основных разделов  включает обязательную часть (это программа «От рождения до школы») и часть, формируемая участниками образовательных отношений, в которой отражаются специфика организации и приоритетные направления работы.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28662" y="274638"/>
            <a:ext cx="7429552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Целевой раздел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785794"/>
            <a:ext cx="8429652" cy="6072206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4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Пояснительная </a:t>
            </a:r>
            <a:r>
              <a:rPr lang="ru-RU" sz="24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записка. </a:t>
            </a:r>
            <a:endParaRPr lang="ru-RU" sz="2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В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пояснительной записке раскрываются: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цели и задачи реализации ООП ДО;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принципы и подходы к формированию ООП ДО;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- значимые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разработки и реализации ООП ДО характеристики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Планируемые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результаты освоения ООП ДО.</a:t>
            </a:r>
          </a:p>
          <a:p>
            <a:pPr algn="just">
              <a:buNone/>
            </a:pP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Эта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часть ООП ДО составлена на </a:t>
            </a:r>
            <a:r>
              <a:rPr lang="ru-RU" sz="2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основе соответствующего </a:t>
            </a:r>
            <a:r>
              <a:rPr lang="ru-RU" sz="2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раздела примерной программы «От рождения до школы» (обязательная часть) и дополнена описанием планируемых результатов в части, формируемой участниками образовательных отношений (это результаты работы по приоритетным направлениям, результаты, учитывающие особенности развития детей с ОНР и др.).</a:t>
            </a:r>
          </a:p>
          <a:p>
            <a:endParaRPr lang="ru-RU" sz="2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928662" y="785794"/>
            <a:ext cx="7926708" cy="4800600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3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Цель: </a:t>
            </a: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создавать благоприятные условия для полноценного проживания ребёнком всех этапов детства (раннего и дошкольного); формировать основы базовой культуры личности, способствовать развитию психических, физических, интеллектуальных, духовно-нравственных, эстетических и личностных качеств ребёнка, творческих способностей, формирование предпосылок учебной деятельности и успешной социализации в современном обществе.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35608" y="274638"/>
            <a:ext cx="6636854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Содержательный  раздел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8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728" y="928670"/>
            <a:ext cx="7498080" cy="5929330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Формы</a:t>
            </a: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, способы, методы и средства реализации ООП ДО. </a:t>
            </a:r>
          </a:p>
          <a:p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Это соответствие разделу «Психолого-педагогические условия реализации программы» Примерной программы «От рождения до школы» и дополняется вариативной частью.</a:t>
            </a:r>
          </a:p>
          <a:p>
            <a:pPr>
              <a:buNone/>
            </a:pP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соответствии с ФГОС, в этой части представлены:</a:t>
            </a:r>
          </a:p>
          <a:p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</a:t>
            </a: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образовательной деятельности разных видов и культурных практик;</a:t>
            </a:r>
          </a:p>
          <a:p>
            <a:r>
              <a:rPr lang="ru-RU" sz="38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особенности взаимодействия педагогического коллектива с семьями воспитанников.</a:t>
            </a:r>
          </a:p>
          <a:p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Основными формами совместной деятельности педагогов и родителей по реализации основной образовательной программы являются следующие:</a:t>
            </a:r>
            <a:b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 - подготовка и проведение совместных праздников и досугов, предполагающие совместные выступления детей и родителей, участие в конкурсах;</a:t>
            </a:r>
            <a:b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 - проведение разнообразных встреч с родителями и представителями старшего поколения;</a:t>
            </a:r>
            <a:b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8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   - привлечение родителей к участию в детских познавательно-исследовательских и творческих проектах.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857224" y="142852"/>
            <a:ext cx="8143932" cy="6572296"/>
          </a:xfrm>
        </p:spPr>
        <p:txBody>
          <a:bodyPr>
            <a:normAutofit fontScale="25000" lnSpcReduction="20000"/>
          </a:bodyPr>
          <a:lstStyle/>
          <a:p>
            <a:pPr lvl="0" algn="ctr">
              <a:buNone/>
            </a:pPr>
            <a:r>
              <a:rPr lang="ru-RU" sz="8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Обязательная часть Программы:</a:t>
            </a:r>
          </a:p>
          <a:p>
            <a:pPr algn="just">
              <a:buNone/>
            </a:pPr>
            <a:r>
              <a:rPr lang="ru-RU" sz="5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-   Определяемых ФГОС ДО:</a:t>
            </a:r>
          </a:p>
          <a:p>
            <a:pPr algn="just">
              <a:buNone/>
            </a:pP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1) охрана и укрепление физического и психического здоровья детей, в том числе их эмоционального благополучия;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2) 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статуса,  психофизиологических  и  других  особенностей  (в  том  числе  ограниченных возможностей здоровья);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3) обеспечение преемственности целей, задач и содержания образования, реализуемых в рамках образовательных программ ДО и НОО;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4) создание благоприятных условий развития детей в соответствии с их возрастными и индивидуальными  особенностями  и  склонностями,  развитие  способностей  и  творческого потенциала  каждого  ребенка  как  субъекта  отношений  с  самим  собой,  другими  детьми, взрослыми и миром;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5) объединение обучения и воспитания в целостный образовательный процесс на основе духовно-нравственных и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социокультурных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ценностей и принятых в обществе правил и норм поведения в интересах человека, семьи, общества;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6)  формирование  общей  культуры  личности  детей,  в  том  числе  ценностей  здорового образа  жизни,  развитие  их  социальных,  нравственных,  эстетических,  интеллектуальных, физических  качеств,  инициативности,  самостоятельности  и  ответственности  ребенка, формирование предпосылок учебной деятельности;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7) обеспечение вариативности и разнообразия содержания Программы и организационных форм дошкольного образования;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8)  формирование  </a:t>
            </a:r>
            <a:r>
              <a:rPr lang="ru-RU" sz="64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социокультурной</a:t>
            </a:r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среды,  соответствующей  возрастным, индивидуальным, психологическим и физиологическим особенностям детей;</a:t>
            </a:r>
          </a:p>
          <a:p>
            <a:pPr algn="just"/>
            <a:r>
              <a:rPr lang="ru-RU" sz="64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9) 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endParaRPr lang="ru-RU" sz="56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1000100" y="274320"/>
            <a:ext cx="7933588" cy="6297952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                             Вариативная часть Программы: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учётом региональной составляющей - 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Обучение детей двум государственным языкам в рамках реализации закона РТ «О государственных языках республики Татарстан и других языках в Республике Татарстан» на основе УМК.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 Приобщение  к  истокам  национальной  культуры  народов,  населяющих  Республику Татарстан. Предоставление каждому ребенку возможность обучения и воспитания на родном языке,  формирование  у  детей  основ  нравственности,  патриотизма  на  лучших  образцах национальной культуры, народных традициях и обычаях родного края.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Ознакомление с природой родного края, формирование экологической культуры.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5) 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 народов Поволжья.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 учётом приоритетного направления ДОУ-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1) охрана жизни и укрепление физического и психического здоровья детей;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2) обеспечение  познавательно-речевого,  социально-личностного,  художественно-эстетического и физического развития детей;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3) воспитание с учетом возрастных категорий детей гражданственности, уважения к правам и свободам человека, любви к окружающей природе, Родине, семье;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4) взаимодействие с семьями детей для обеспечения полноценного развития детей;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5) оказание консультативной и методической помощи родителям (законным </a:t>
            </a:r>
            <a:br>
              <a:rPr lang="ru-RU" sz="1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представителям) по вопросам воспитания, обучения и развития детей.</a:t>
            </a:r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лнцестояние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Солнцестояние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Солнцестояние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253</TotalTime>
  <Words>949</Words>
  <Application>Microsoft Office PowerPoint</Application>
  <PresentationFormat>Экран (4:3)</PresentationFormat>
  <Paragraphs>120</Paragraphs>
  <Slides>15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Солнцестояние</vt:lpstr>
      <vt:lpstr>   МБДОУ «Центр развития ребенка – детский сад  № 36 «Волшебный дворец» г.Альметьевска» </vt:lpstr>
      <vt:lpstr>Слайд 2</vt:lpstr>
      <vt:lpstr>Охват всех возрастных периодов  («От рождения до школы»). </vt:lpstr>
      <vt:lpstr>Структура основной образовательной программы ООП ДО в соответствии с требованиями ФГОС ДО включает три основных раздела </vt:lpstr>
      <vt:lpstr>Целевой раздел </vt:lpstr>
      <vt:lpstr>Слайд 6</vt:lpstr>
      <vt:lpstr>Содержательный  раздел </vt:lpstr>
      <vt:lpstr>Слайд 8</vt:lpstr>
      <vt:lpstr>                              Вариативная часть Программы: С учётом региональной составляющей -   1) Обучение детей двум государственным языкам в рамках реализации закона РТ «О государственных языках республики Татарстан и других языках в Республике Татарстан» на основе УМК. 2)  Приобщение  к  истокам  национальной  культуры  народов,  населяющих  Республику Татарстан. Предоставление каждому ребенку возможность обучения и воспитания на родном языке,  формирование  у  детей  основ  нравственности,  патриотизма  на  лучших  образцах национальной культуры, народных традициях и обычаях родного края. 3)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 4) Ознакомление с природой родного края, формирование экологической культуры. 5) Ознакомление детей с особенностями жизни и быта народов, населяющих Республику Татарстан, праздниками, событиями общественной жизни республики, символиками РТ и РФ, памятниками архитектуры, декоративно-прикладным искусством народов Поволжья. С учётом приоритетного направления ДОУ-  1) охрана жизни и укрепление физического и психического здоровья детей; 2) обеспечение  познавательно-речевого,  социально-личностного,  художественно-эстетического и физического развития детей; 3) воспитание с учетом возрастных категорий детей гражданственности, уважения к правам и свободам человека, любви к окружающей природе, Родине, семье; 4) взаимодействие с семьями детей для обеспечения полноценного развития детей; 5) оказание консультативной и методической помощи родителям (законным  представителям) по вопросам воспитания, обучения и развития детей. </vt:lpstr>
      <vt:lpstr>Сведения об основных и дополнительных авторских образовательных программахдошкольного образования, реализуемых в ДОУ. </vt:lpstr>
      <vt:lpstr>Содержание психолого-педагогической работы.  </vt:lpstr>
      <vt:lpstr>3.Организационныйраздел. </vt:lpstr>
      <vt:lpstr>Слайд 13</vt:lpstr>
      <vt:lpstr>Слайд 14</vt:lpstr>
      <vt:lpstr>Слайд 15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МБДОУ «ДЕТСКИЙ САД  КОМБИНИРОВАННОГО ВИДА №36 «ЗОЛОТОЙ КЛЮЧИК»</dc:title>
  <dc:creator>Пользователь</dc:creator>
  <cp:lastModifiedBy>Пользователь Windows</cp:lastModifiedBy>
  <cp:revision>29</cp:revision>
  <dcterms:created xsi:type="dcterms:W3CDTF">2016-10-20T17:07:30Z</dcterms:created>
  <dcterms:modified xsi:type="dcterms:W3CDTF">2020-03-20T11:19:50Z</dcterms:modified>
</cp:coreProperties>
</file>